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560000" cx="10692000"/>
  <p:notesSz cx="7560000" cy="10692000"/>
  <p:embeddedFontLst>
    <p:embeddedFont>
      <p:font typeface="IBM Plex Sans"/>
      <p:regular r:id="rId8"/>
      <p:bold r:id="rId9"/>
      <p:italic r:id="rId10"/>
      <p:boldItalic r:id="rId11"/>
    </p:embeddedFont>
    <p:embeddedFont>
      <p:font typeface="IBM Plex Sans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F4D19277-92A6-412C-9011-6C21D2115C82}">
  <a:tblStyle styleId="{F4D19277-92A6-412C-9011-6C21D2115C8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-boldItalic.fntdata"/><Relationship Id="rId10" Type="http://schemas.openxmlformats.org/officeDocument/2006/relationships/font" Target="fonts/IBMPlexSans-italic.fntdata"/><Relationship Id="rId13" Type="http://schemas.openxmlformats.org/officeDocument/2006/relationships/font" Target="fonts/IBMPlexSansLight-bold.fntdata"/><Relationship Id="rId12" Type="http://schemas.openxmlformats.org/officeDocument/2006/relationships/font" Target="fonts/IBMPlexSansLigh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IBMPlexSans-bold.fntdata"/><Relationship Id="rId15" Type="http://schemas.openxmlformats.org/officeDocument/2006/relationships/font" Target="fonts/IBMPlexSansLight-boldItalic.fntdata"/><Relationship Id="rId14" Type="http://schemas.openxmlformats.org/officeDocument/2006/relationships/font" Target="fonts/IBMPlexSansLight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IBMPlex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d373a4723_1_137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d373a4723_1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505750" y="1335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{F4D19277-92A6-412C-9011-6C21D2115C82}</a:tableStyleId>
              </a:tblPr>
              <a:tblGrid>
                <a:gridCol w="2420125"/>
                <a:gridCol w="2420125"/>
                <a:gridCol w="2420125"/>
                <a:gridCol w="2420125"/>
              </a:tblGrid>
              <a:tr h="722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Timeline</a:t>
                      </a:r>
                      <a:endParaRPr b="1" sz="12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Tasks to be completed</a:t>
                      </a:r>
                      <a:endParaRPr b="1" sz="12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Resources Needed</a:t>
                      </a:r>
                      <a:endParaRPr b="1" sz="12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Teams Involved</a:t>
                      </a:r>
                      <a:endParaRPr b="1" sz="12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129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1.</a:t>
                      </a:r>
                      <a:endParaRPr>
                        <a:solidFill>
                          <a:srgbClr val="68ACE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250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2.</a:t>
                      </a:r>
                      <a:endParaRPr>
                        <a:solidFill>
                          <a:srgbClr val="68ACE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211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3.</a:t>
                      </a:r>
                      <a:endParaRPr>
                        <a:solidFill>
                          <a:srgbClr val="68ACE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484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4.</a:t>
                      </a:r>
                      <a:endParaRPr>
                        <a:solidFill>
                          <a:srgbClr val="68ACE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54650" y="603338"/>
            <a:ext cx="60729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8ACE1"/>
                </a:solidFill>
                <a:latin typeface="IBM Plex Sans"/>
                <a:ea typeface="IBM Plex Sans"/>
                <a:cs typeface="IBM Plex Sans"/>
                <a:sym typeface="IBM Plex Sans"/>
              </a:rPr>
              <a:t>ACTIVITY PLAN</a:t>
            </a:r>
            <a:endParaRPr>
              <a:solidFill>
                <a:srgbClr val="68ACE1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